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69" r:id="rId14"/>
    <p:sldId id="270" r:id="rId15"/>
    <p:sldId id="271" r:id="rId16"/>
    <p:sldId id="272" r:id="rId17"/>
    <p:sldId id="276" r:id="rId18"/>
    <p:sldId id="273" r:id="rId19"/>
    <p:sldId id="274" r:id="rId20"/>
    <p:sldId id="277" r:id="rId21"/>
    <p:sldId id="278" r:id="rId22"/>
    <p:sldId id="279" r:id="rId23"/>
  </p:sldIdLst>
  <p:sldSz cx="9144000" cy="6858000" type="screen4x3"/>
  <p:notesSz cx="6858000" cy="9144000"/>
  <p:defaultTextStyle>
    <a:defPPr>
      <a:defRPr lang="zh-CN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89" d="100"/>
          <a:sy n="89" d="100"/>
        </p:scale>
        <p:origin x="-1648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printerSettings" Target="printerSettings/printerSettings1.bin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CN" altLang="en-US" smtClean="0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79C7-D645-E84A-9909-499423FD2483}" type="datetimeFigureOut">
              <a:rPr kumimoji="1" lang="zh-CN" altLang="en-US" smtClean="0"/>
              <a:t>15/3/30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9699F-30F5-674D-A88F-DB665A9DF44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113609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79C7-D645-E84A-9909-499423FD2483}" type="datetimeFigureOut">
              <a:rPr kumimoji="1" lang="zh-CN" altLang="en-US" smtClean="0"/>
              <a:t>15/3/30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9699F-30F5-674D-A88F-DB665A9DF44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437999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79C7-D645-E84A-9909-499423FD2483}" type="datetimeFigureOut">
              <a:rPr kumimoji="1" lang="zh-CN" altLang="en-US" smtClean="0"/>
              <a:t>15/3/30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9699F-30F5-674D-A88F-DB665A9DF44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459358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79C7-D645-E84A-9909-499423FD2483}" type="datetimeFigureOut">
              <a:rPr kumimoji="1" lang="zh-CN" altLang="en-US" smtClean="0"/>
              <a:t>15/3/30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9699F-30F5-674D-A88F-DB665A9DF44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438718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79C7-D645-E84A-9909-499423FD2483}" type="datetimeFigureOut">
              <a:rPr kumimoji="1" lang="zh-CN" altLang="en-US" smtClean="0"/>
              <a:t>15/3/30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9699F-30F5-674D-A88F-DB665A9DF44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504411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79C7-D645-E84A-9909-499423FD2483}" type="datetimeFigureOut">
              <a:rPr kumimoji="1" lang="zh-CN" altLang="en-US" smtClean="0"/>
              <a:t>15/3/30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9699F-30F5-674D-A88F-DB665A9DF44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323283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79C7-D645-E84A-9909-499423FD2483}" type="datetimeFigureOut">
              <a:rPr kumimoji="1" lang="zh-CN" altLang="en-US" smtClean="0"/>
              <a:t>15/3/30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9699F-30F5-674D-A88F-DB665A9DF44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020864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79C7-D645-E84A-9909-499423FD2483}" type="datetimeFigureOut">
              <a:rPr kumimoji="1" lang="zh-CN" altLang="en-US" smtClean="0"/>
              <a:t>15/3/30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9699F-30F5-674D-A88F-DB665A9DF44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123190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79C7-D645-E84A-9909-499423FD2483}" type="datetimeFigureOut">
              <a:rPr kumimoji="1" lang="zh-CN" altLang="en-US" smtClean="0"/>
              <a:t>15/3/30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9699F-30F5-674D-A88F-DB665A9DF44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477374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79C7-D645-E84A-9909-499423FD2483}" type="datetimeFigureOut">
              <a:rPr kumimoji="1" lang="zh-CN" altLang="en-US" smtClean="0"/>
              <a:t>15/3/30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9699F-30F5-674D-A88F-DB665A9DF44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595811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79C7-D645-E84A-9909-499423FD2483}" type="datetimeFigureOut">
              <a:rPr kumimoji="1" lang="zh-CN" altLang="en-US" smtClean="0"/>
              <a:t>15/3/30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9699F-30F5-674D-A88F-DB665A9DF44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193689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6679C7-D645-E84A-9909-499423FD2483}" type="datetimeFigureOut">
              <a:rPr kumimoji="1" lang="zh-CN" altLang="en-US" smtClean="0"/>
              <a:t>15/3/30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29699F-30F5-674D-A88F-DB665A9DF44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124649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856872" cy="68580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735070" y="1035430"/>
            <a:ext cx="39896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登录：</a:t>
            </a:r>
            <a:endParaRPr kumimoji="1" lang="en-US" altLang="zh-CN" dirty="0" smtClean="0"/>
          </a:p>
          <a:p>
            <a:r>
              <a:rPr kumimoji="1" lang="zh-CN" altLang="en-US" dirty="0" smtClean="0"/>
              <a:t>输入手机号、密码登录</a:t>
            </a:r>
            <a:endParaRPr kumimoji="1"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6675021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4238095" y="1007819"/>
            <a:ext cx="463843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球场预定</a:t>
            </a:r>
            <a:r>
              <a:rPr kumimoji="1" lang="en-US" altLang="zh-CN" dirty="0" smtClean="0"/>
              <a:t>-</a:t>
            </a:r>
            <a:r>
              <a:rPr kumimoji="1" lang="zh-CN" altLang="en-US" dirty="0" smtClean="0"/>
              <a:t>球场详情页</a:t>
            </a:r>
            <a:endParaRPr kumimoji="1" lang="en-US" altLang="zh-CN" dirty="0" smtClean="0"/>
          </a:p>
          <a:p>
            <a:r>
              <a:rPr kumimoji="1" lang="zh-CN" altLang="zh-CN" dirty="0" smtClean="0"/>
              <a:t>1</a:t>
            </a:r>
            <a:r>
              <a:rPr kumimoji="1" lang="zh-CN" altLang="en-US" dirty="0" smtClean="0"/>
              <a:t>）球场名称</a:t>
            </a:r>
            <a:endParaRPr kumimoji="1" lang="en-US" altLang="zh-CN" dirty="0" smtClean="0"/>
          </a:p>
          <a:p>
            <a:r>
              <a:rPr kumimoji="1" lang="zh-CN" altLang="zh-CN" dirty="0" smtClean="0"/>
              <a:t>2</a:t>
            </a:r>
            <a:r>
              <a:rPr kumimoji="1" lang="zh-CN" altLang="en-US" dirty="0" smtClean="0"/>
              <a:t>）分享，可分享球场详情页到社交网站</a:t>
            </a:r>
            <a:endParaRPr kumimoji="1" lang="en-US" altLang="zh-CN" dirty="0" smtClean="0"/>
          </a:p>
          <a:p>
            <a:r>
              <a:rPr kumimoji="1" lang="zh-CN" altLang="zh-CN" dirty="0" smtClean="0"/>
              <a:t>3</a:t>
            </a:r>
            <a:r>
              <a:rPr kumimoji="1" lang="zh-CN" altLang="en-US" dirty="0" smtClean="0"/>
              <a:t>）天气：显示未来三天天气</a:t>
            </a:r>
            <a:endParaRPr kumimoji="1" lang="en-US" altLang="zh-CN" dirty="0" smtClean="0"/>
          </a:p>
          <a:p>
            <a:r>
              <a:rPr kumimoji="1" lang="zh-CN" altLang="zh-CN" dirty="0" smtClean="0"/>
              <a:t>4</a:t>
            </a:r>
            <a:r>
              <a:rPr kumimoji="1" lang="zh-CN" altLang="en-US" dirty="0" smtClean="0"/>
              <a:t>）球场图片：球场图片可轮播</a:t>
            </a:r>
            <a:endParaRPr kumimoji="1" lang="en-US" altLang="zh-CN" dirty="0" smtClean="0"/>
          </a:p>
          <a:p>
            <a:r>
              <a:rPr kumimoji="1" lang="zh-CN" altLang="zh-CN" dirty="0" smtClean="0"/>
              <a:t>5</a:t>
            </a:r>
            <a:r>
              <a:rPr kumimoji="1" lang="zh-CN" altLang="en-US" dirty="0" smtClean="0"/>
              <a:t>）价格</a:t>
            </a:r>
            <a:endParaRPr kumimoji="1" lang="en-US" altLang="zh-CN" dirty="0" smtClean="0"/>
          </a:p>
          <a:p>
            <a:r>
              <a:rPr kumimoji="1" lang="zh-CN" altLang="zh-CN" dirty="0" smtClean="0"/>
              <a:t>6</a:t>
            </a:r>
            <a:r>
              <a:rPr kumimoji="1" lang="zh-CN" altLang="en-US" dirty="0" smtClean="0"/>
              <a:t>）球场信息</a:t>
            </a:r>
            <a:endParaRPr kumimoji="1" lang="en-US" altLang="zh-CN" dirty="0" smtClean="0"/>
          </a:p>
          <a:p>
            <a:r>
              <a:rPr kumimoji="1" lang="zh-CN" altLang="zh-CN" dirty="0" smtClean="0"/>
              <a:t>7</a:t>
            </a:r>
            <a:r>
              <a:rPr kumimoji="1" lang="zh-CN" altLang="en-US" dirty="0" smtClean="0"/>
              <a:t>）球场介绍</a:t>
            </a:r>
            <a:endParaRPr kumimoji="1" lang="en-US" altLang="zh-CN" dirty="0" smtClean="0"/>
          </a:p>
          <a:p>
            <a:r>
              <a:rPr kumimoji="1" lang="zh-CN" altLang="zh-CN" dirty="0" smtClean="0"/>
              <a:t>8</a:t>
            </a:r>
            <a:r>
              <a:rPr kumimoji="1" lang="zh-CN" altLang="en-US" dirty="0" smtClean="0"/>
              <a:t>）球场导航</a:t>
            </a:r>
            <a:endParaRPr kumimoji="1" lang="en-US" altLang="zh-CN" dirty="0" smtClean="0"/>
          </a:p>
          <a:p>
            <a:r>
              <a:rPr kumimoji="1" lang="zh-CN" altLang="zh-CN" dirty="0" smtClean="0"/>
              <a:t>9</a:t>
            </a:r>
            <a:r>
              <a:rPr kumimoji="1" lang="zh-CN" altLang="en-US" dirty="0" smtClean="0"/>
              <a:t>）球场电话，点击可拨打</a:t>
            </a:r>
            <a:endParaRPr kumimoji="1" lang="en-US" altLang="zh-CN" dirty="0" smtClean="0"/>
          </a:p>
          <a:p>
            <a:r>
              <a:rPr kumimoji="1" lang="zh-CN" altLang="zh-CN" dirty="0" smtClean="0"/>
              <a:t>1</a:t>
            </a:r>
            <a:r>
              <a:rPr kumimoji="1" lang="en-US" altLang="zh-CN" dirty="0" smtClean="0"/>
              <a:t>0</a:t>
            </a:r>
            <a:r>
              <a:rPr kumimoji="1" lang="zh-CN" altLang="en-US" dirty="0" smtClean="0"/>
              <a:t>）预定按钮</a:t>
            </a:r>
            <a:endParaRPr kumimoji="1" lang="en-US" altLang="zh-CN" dirty="0" smtClean="0"/>
          </a:p>
          <a:p>
            <a:endParaRPr kumimoji="1" lang="en-US" altLang="zh-CN" dirty="0" smtClean="0"/>
          </a:p>
        </p:txBody>
      </p:sp>
      <p:pic>
        <p:nvPicPr>
          <p:cNvPr id="6" name="图片 5" descr="9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710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1935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1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355596" cy="68580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934388" y="676481"/>
            <a:ext cx="4817899" cy="5355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球场预定</a:t>
            </a:r>
            <a:r>
              <a:rPr kumimoji="1" lang="en-US" altLang="zh-CN" dirty="0" smtClean="0"/>
              <a:t>-</a:t>
            </a:r>
            <a:r>
              <a:rPr kumimoji="1" lang="zh-CN" altLang="en-US" dirty="0" smtClean="0"/>
              <a:t>下订单页面</a:t>
            </a:r>
            <a:endParaRPr kumimoji="1" lang="en-US" altLang="zh-CN" dirty="0" smtClean="0"/>
          </a:p>
          <a:p>
            <a:r>
              <a:rPr kumimoji="1" lang="en-US" altLang="zh-CN" dirty="0" smtClean="0"/>
              <a:t>1</a:t>
            </a:r>
            <a:r>
              <a:rPr kumimoji="1" lang="zh-CN" altLang="en-US" dirty="0" smtClean="0"/>
              <a:t>、进入页面提示：预约说明：</a:t>
            </a:r>
            <a:r>
              <a:rPr kumimoji="1" lang="en-US" altLang="zh-CN" dirty="0" smtClean="0"/>
              <a:t>1</a:t>
            </a:r>
            <a:r>
              <a:rPr kumimoji="1" lang="zh-CN" altLang="en-US" dirty="0" smtClean="0"/>
              <a:t>、（</a:t>
            </a:r>
            <a:r>
              <a:rPr kumimoji="1" lang="en-US" altLang="zh-CN" dirty="0" smtClean="0"/>
              <a:t>lily</a:t>
            </a:r>
            <a:r>
              <a:rPr kumimoji="1" lang="zh-CN" altLang="en-US" dirty="0" smtClean="0"/>
              <a:t>给文案，</a:t>
            </a:r>
            <a:r>
              <a:rPr kumimoji="1" lang="zh-CN" altLang="zh-CN" dirty="0"/>
              <a:t>6</a:t>
            </a:r>
            <a:r>
              <a:rPr kumimoji="1" lang="zh-CN" altLang="en-US" dirty="0"/>
              <a:t>、</a:t>
            </a:r>
            <a:r>
              <a:rPr kumimoji="1" lang="zh-CN" altLang="en-US" dirty="0" smtClean="0"/>
              <a:t>需要提醒单车需要到场付单车费</a:t>
            </a:r>
            <a:r>
              <a:rPr kumimoji="1" lang="zh-CN" altLang="en-US" dirty="0" smtClean="0"/>
              <a:t>）</a:t>
            </a:r>
            <a:endParaRPr kumimoji="1" lang="en-US" altLang="zh-CN" dirty="0" smtClean="0"/>
          </a:p>
          <a:p>
            <a:r>
              <a:rPr kumimoji="1" lang="zh-CN" altLang="zh-CN" dirty="0" smtClean="0"/>
              <a:t>1</a:t>
            </a:r>
            <a:r>
              <a:rPr kumimoji="1" lang="zh-CN" altLang="en-US" dirty="0" smtClean="0"/>
              <a:t>、球场名称</a:t>
            </a:r>
            <a:endParaRPr kumimoji="1" lang="en-US" altLang="zh-CN" dirty="0" smtClean="0"/>
          </a:p>
          <a:p>
            <a:r>
              <a:rPr kumimoji="1" lang="zh-CN" altLang="zh-CN" dirty="0" smtClean="0"/>
              <a:t>2</a:t>
            </a:r>
            <a:r>
              <a:rPr kumimoji="1" lang="zh-CN" altLang="en-US" dirty="0" smtClean="0"/>
              <a:t>、预约时间</a:t>
            </a:r>
            <a:r>
              <a:rPr kumimoji="1" lang="zh-CN" altLang="en-US" dirty="0" smtClean="0"/>
              <a:t>，</a:t>
            </a:r>
            <a:endParaRPr kumimoji="1" lang="en-US" altLang="zh-CN" dirty="0" smtClean="0"/>
          </a:p>
          <a:p>
            <a:r>
              <a:rPr kumimoji="1" lang="zh-CN" altLang="zh-CN" dirty="0" smtClean="0"/>
              <a:t>3、</a:t>
            </a:r>
            <a:r>
              <a:rPr kumimoji="1" lang="zh-CN" altLang="en-US" dirty="0" smtClean="0"/>
              <a:t>增加价目表</a:t>
            </a:r>
            <a:r>
              <a:rPr kumimoji="1" lang="zh-CN" altLang="zh-CN" dirty="0"/>
              <a:t>（</a:t>
            </a:r>
            <a:r>
              <a:rPr kumimoji="1" lang="zh-CN" altLang="en-US" dirty="0" smtClean="0"/>
              <a:t>显示球场价目表</a:t>
            </a:r>
            <a:r>
              <a:rPr kumimoji="1" lang="zh-CN" altLang="en-US" dirty="0"/>
              <a:t>：平日价格、假日价格、特价价格。当变更日期后，单价变</a:t>
            </a:r>
            <a:r>
              <a:rPr kumimoji="1" lang="zh-CN" altLang="en-US" dirty="0" smtClean="0"/>
              <a:t>更</a:t>
            </a:r>
            <a:r>
              <a:rPr kumimoji="1" lang="zh-CN" altLang="zh-CN" dirty="0" smtClean="0"/>
              <a:t>）</a:t>
            </a:r>
            <a:endParaRPr kumimoji="1" lang="en-US" altLang="zh-CN" dirty="0" smtClean="0"/>
          </a:p>
          <a:p>
            <a:r>
              <a:rPr kumimoji="1" lang="zh-CN" altLang="en-US" dirty="0" smtClean="0"/>
              <a:t>平日 </a:t>
            </a:r>
            <a:r>
              <a:rPr kumimoji="1" lang="en-US" altLang="zh-CN" dirty="0" smtClean="0"/>
              <a:t>100</a:t>
            </a:r>
          </a:p>
          <a:p>
            <a:r>
              <a:rPr kumimoji="1" lang="zh-CN" altLang="en-US" dirty="0" smtClean="0"/>
              <a:t>假日 </a:t>
            </a:r>
            <a:r>
              <a:rPr kumimoji="1" lang="en-US" altLang="zh-CN" dirty="0" smtClean="0"/>
              <a:t>200</a:t>
            </a:r>
          </a:p>
          <a:p>
            <a:r>
              <a:rPr kumimoji="1" lang="zh-CN" altLang="en-US" dirty="0" smtClean="0"/>
              <a:t>特价 周一 </a:t>
            </a:r>
            <a:r>
              <a:rPr kumimoji="1" lang="en-US" altLang="zh-CN" dirty="0" smtClean="0"/>
              <a:t>10</a:t>
            </a:r>
            <a:r>
              <a:rPr kumimoji="1" lang="zh-CN" altLang="en-US" dirty="0" smtClean="0"/>
              <a:t>点</a:t>
            </a:r>
            <a:r>
              <a:rPr kumimoji="1" lang="en-US" altLang="zh-CN" dirty="0" smtClean="0"/>
              <a:t>-12</a:t>
            </a:r>
            <a:r>
              <a:rPr kumimoji="1" lang="zh-CN" altLang="en-US" dirty="0" smtClean="0"/>
              <a:t>点 </a:t>
            </a:r>
            <a:r>
              <a:rPr kumimoji="1" lang="en-US" altLang="zh-CN" dirty="0" smtClean="0"/>
              <a:t>50</a:t>
            </a:r>
            <a:endParaRPr kumimoji="1" lang="en-US" altLang="zh-CN" dirty="0" smtClean="0"/>
          </a:p>
          <a:p>
            <a:r>
              <a:rPr kumimoji="1" lang="zh-CN" altLang="zh-CN" dirty="0" smtClean="0"/>
              <a:t>3</a:t>
            </a:r>
            <a:r>
              <a:rPr kumimoji="1" lang="zh-CN" altLang="en-US" dirty="0" smtClean="0"/>
              <a:t>、单价（全部为</a:t>
            </a:r>
            <a:r>
              <a:rPr kumimoji="1" lang="en-US" altLang="zh-CN" dirty="0" smtClean="0"/>
              <a:t>18</a:t>
            </a:r>
            <a:r>
              <a:rPr kumimoji="1" lang="zh-CN" altLang="en-US" dirty="0" smtClean="0"/>
              <a:t>洞价格，不需要选择洞数）</a:t>
            </a:r>
            <a:endParaRPr kumimoji="1" lang="en-US" altLang="zh-CN" dirty="0" smtClean="0"/>
          </a:p>
          <a:p>
            <a:r>
              <a:rPr kumimoji="1" lang="zh-CN" altLang="zh-CN" dirty="0" smtClean="0"/>
              <a:t>4</a:t>
            </a:r>
            <a:r>
              <a:rPr kumimoji="1" lang="zh-CN" altLang="en-US" dirty="0" smtClean="0"/>
              <a:t>、预订人信</a:t>
            </a:r>
            <a:r>
              <a:rPr kumimoji="1" lang="zh-CN" altLang="en-US" dirty="0" smtClean="0"/>
              <a:t>息</a:t>
            </a:r>
            <a:r>
              <a:rPr kumimoji="1" lang="zh-CN" altLang="en-US" dirty="0" smtClean="0"/>
              <a:t>（需要增加</a:t>
            </a:r>
            <a:r>
              <a:rPr kumimoji="1" lang="en-US" altLang="zh-CN" dirty="0" smtClean="0"/>
              <a:t>4</a:t>
            </a:r>
            <a:r>
              <a:rPr kumimoji="1" lang="zh-CN" altLang="en-US" dirty="0" smtClean="0"/>
              <a:t>个人姓名；另外增加联系人管理）</a:t>
            </a:r>
            <a:endParaRPr kumimoji="1" lang="en-US" altLang="zh-CN" dirty="0" smtClean="0"/>
          </a:p>
          <a:p>
            <a:r>
              <a:rPr kumimoji="1" lang="zh-CN" altLang="zh-CN" dirty="0" smtClean="0"/>
              <a:t>5</a:t>
            </a:r>
            <a:r>
              <a:rPr kumimoji="1" lang="zh-CN" altLang="en-US" dirty="0" smtClean="0"/>
              <a:t>、打球人数（最少</a:t>
            </a:r>
            <a:r>
              <a:rPr kumimoji="1" lang="en-US" altLang="zh-CN" dirty="0" smtClean="0"/>
              <a:t>1</a:t>
            </a:r>
            <a:r>
              <a:rPr kumimoji="1" lang="zh-CN" altLang="en-US" dirty="0" smtClean="0"/>
              <a:t>，最多</a:t>
            </a:r>
            <a:r>
              <a:rPr kumimoji="1" lang="en-US" altLang="zh-CN" dirty="0" smtClean="0"/>
              <a:t>4</a:t>
            </a:r>
            <a:r>
              <a:rPr kumimoji="1" lang="zh-CN" altLang="en-US" dirty="0" smtClean="0"/>
              <a:t>）</a:t>
            </a:r>
            <a:endParaRPr kumimoji="1" lang="en-US" altLang="zh-CN" dirty="0" smtClean="0"/>
          </a:p>
          <a:p>
            <a:r>
              <a:rPr kumimoji="1" lang="zh-CN" altLang="zh-CN" dirty="0" smtClean="0"/>
              <a:t>7</a:t>
            </a:r>
            <a:r>
              <a:rPr kumimoji="1" lang="zh-CN" altLang="en-US" dirty="0" smtClean="0"/>
              <a:t>、支付（目前只调研了银联支付，绑定信用卡支付方式，我去调研，支付宝和微信支付后期可上）</a:t>
            </a:r>
            <a:endParaRPr kumimoji="1" lang="en-US" altLang="zh-CN" dirty="0" smtClean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281805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1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472405" cy="68580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238095" y="662675"/>
            <a:ext cx="441755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球场预约</a:t>
            </a:r>
            <a:r>
              <a:rPr kumimoji="1" lang="en-US" altLang="zh-CN" dirty="0" smtClean="0"/>
              <a:t>-</a:t>
            </a:r>
            <a:r>
              <a:rPr kumimoji="1" lang="zh-CN" altLang="en-US" dirty="0" smtClean="0"/>
              <a:t>订单详情</a:t>
            </a:r>
            <a:endParaRPr kumimoji="1" lang="en-US" altLang="zh-CN" dirty="0" smtClean="0"/>
          </a:p>
          <a:p>
            <a:r>
              <a:rPr kumimoji="1" lang="zh-CN" altLang="zh-CN" dirty="0" smtClean="0"/>
              <a:t>1</a:t>
            </a:r>
            <a:r>
              <a:rPr kumimoji="1" lang="zh-CN" altLang="en-US" dirty="0"/>
              <a:t>、</a:t>
            </a:r>
            <a:r>
              <a:rPr kumimoji="1" lang="zh-CN" altLang="en-US" dirty="0" smtClean="0"/>
              <a:t>球场信息，点击可进入球场主页</a:t>
            </a:r>
            <a:endParaRPr kumimoji="1" lang="en-US" altLang="zh-CN" dirty="0" smtClean="0"/>
          </a:p>
          <a:p>
            <a:r>
              <a:rPr kumimoji="1" lang="zh-CN" altLang="zh-CN" dirty="0" smtClean="0"/>
              <a:t>2</a:t>
            </a:r>
            <a:r>
              <a:rPr kumimoji="1" lang="zh-CN" altLang="en-US" dirty="0"/>
              <a:t>、</a:t>
            </a:r>
            <a:r>
              <a:rPr kumimoji="1" lang="zh-CN" altLang="en-US" dirty="0" smtClean="0"/>
              <a:t>订单状态（等待确认、等待支付、已支付、已完成、已取消、已退款）</a:t>
            </a:r>
            <a:endParaRPr kumimoji="1" lang="en-US" altLang="zh-CN" dirty="0" smtClean="0"/>
          </a:p>
          <a:p>
            <a:r>
              <a:rPr kumimoji="1" lang="zh-CN" altLang="zh-CN" dirty="0" smtClean="0"/>
              <a:t>3</a:t>
            </a:r>
            <a:r>
              <a:rPr kumimoji="1" lang="zh-CN" altLang="en-US" dirty="0"/>
              <a:t>、</a:t>
            </a:r>
            <a:r>
              <a:rPr kumimoji="1" lang="zh-CN" altLang="en-US" dirty="0" smtClean="0"/>
              <a:t>预约信息：</a:t>
            </a:r>
            <a:r>
              <a:rPr kumimoji="1" lang="en-US" altLang="zh-CN" dirty="0" smtClean="0"/>
              <a:t>1</a:t>
            </a:r>
            <a:r>
              <a:rPr kumimoji="1" lang="zh-CN" altLang="en-US" dirty="0" smtClean="0"/>
              <a:t>）当后台确认</a:t>
            </a:r>
            <a:r>
              <a:rPr kumimoji="1" lang="en-US" altLang="zh-CN" dirty="0" err="1" smtClean="0"/>
              <a:t>teeTime</a:t>
            </a:r>
            <a:r>
              <a:rPr kumimoji="1" lang="zh-CN" altLang="en-US" dirty="0" smtClean="0"/>
              <a:t>后需要显示预定的</a:t>
            </a:r>
            <a:r>
              <a:rPr kumimoji="1" lang="en-US" altLang="zh-CN" dirty="0" err="1" smtClean="0"/>
              <a:t>teeTime</a:t>
            </a:r>
            <a:r>
              <a:rPr kumimoji="1" lang="zh-CN" altLang="en-US" dirty="0" smtClean="0"/>
              <a:t>。和付款倒计时（后台确认时间后的</a:t>
            </a:r>
            <a:r>
              <a:rPr kumimoji="1" lang="en-US" altLang="zh-CN" dirty="0" smtClean="0"/>
              <a:t>1</a:t>
            </a:r>
            <a:r>
              <a:rPr kumimoji="1" lang="zh-CN" altLang="en-US" dirty="0" smtClean="0"/>
              <a:t>小时如果订单未支付，则订单自动取消）</a:t>
            </a:r>
            <a:endParaRPr kumimoji="1" lang="en-US" altLang="zh-CN" dirty="0" smtClean="0"/>
          </a:p>
          <a:p>
            <a:r>
              <a:rPr kumimoji="1" lang="en-US" altLang="zh-CN" dirty="0" smtClean="0"/>
              <a:t>4</a:t>
            </a:r>
            <a:r>
              <a:rPr kumimoji="1" lang="zh-CN" altLang="en-US" dirty="0" smtClean="0"/>
              <a:t>、支付成功、已完成的订单详情显示订单编号（随机</a:t>
            </a:r>
            <a:r>
              <a:rPr kumimoji="1" lang="en-US" altLang="zh-CN" dirty="0" smtClean="0"/>
              <a:t>8</a:t>
            </a:r>
            <a:r>
              <a:rPr kumimoji="1" lang="zh-CN" altLang="en-US" dirty="0" smtClean="0"/>
              <a:t>到</a:t>
            </a:r>
            <a:r>
              <a:rPr kumimoji="1" lang="en-US" altLang="zh-CN" dirty="0" smtClean="0"/>
              <a:t>10</a:t>
            </a:r>
            <a:r>
              <a:rPr kumimoji="1" lang="zh-CN" altLang="en-US" dirty="0" smtClean="0"/>
              <a:t>位字符</a:t>
            </a:r>
            <a:r>
              <a:rPr kumimoji="1" lang="zh-CN" altLang="en-US" dirty="0" smtClean="0"/>
              <a:t>）</a:t>
            </a:r>
            <a:endParaRPr kumimoji="1" lang="en-US" altLang="zh-CN" dirty="0" smtClean="0"/>
          </a:p>
          <a:p>
            <a:r>
              <a:rPr kumimoji="1" lang="zh-CN" altLang="zh-CN" dirty="0" smtClean="0"/>
              <a:t>5</a:t>
            </a:r>
            <a:r>
              <a:rPr kumimoji="1" lang="zh-CN" altLang="en-US" dirty="0" smtClean="0"/>
              <a:t>、提示：到场后提示出示订单编号</a:t>
            </a:r>
            <a:endParaRPr kumimoji="1" lang="zh-CN" altLang="en-US" dirty="0" smtClean="0"/>
          </a:p>
          <a:p>
            <a:endParaRPr kumimoji="1" lang="en-US" altLang="zh-CN" dirty="0" smtClean="0"/>
          </a:p>
          <a:p>
            <a:endParaRPr kumimoji="1" lang="en-US" altLang="zh-CN" dirty="0" smtClean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197174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14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863662" cy="68580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652241" y="828344"/>
            <a:ext cx="40724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球场预约</a:t>
            </a:r>
            <a:r>
              <a:rPr kumimoji="1" lang="en-US" altLang="zh-CN" dirty="0" smtClean="0"/>
              <a:t>-</a:t>
            </a:r>
            <a:r>
              <a:rPr kumimoji="1" lang="zh-CN" altLang="en-US" dirty="0" smtClean="0"/>
              <a:t>球场订单</a:t>
            </a:r>
            <a:endParaRPr kumimoji="1" lang="en-US" altLang="zh-CN" dirty="0" smtClean="0"/>
          </a:p>
          <a:p>
            <a:r>
              <a:rPr kumimoji="1" lang="zh-CN" altLang="zh-CN" dirty="0" smtClean="0"/>
              <a:t>1</a:t>
            </a:r>
            <a:r>
              <a:rPr kumimoji="1" lang="zh-CN" altLang="en-US" dirty="0" smtClean="0"/>
              <a:t>、显示所有订单不区分状态选择</a:t>
            </a:r>
            <a:endParaRPr kumimoji="1" lang="en-US" altLang="zh-CN" dirty="0" smtClean="0"/>
          </a:p>
          <a:p>
            <a:r>
              <a:rPr kumimoji="1" lang="zh-CN" altLang="zh-CN" dirty="0" smtClean="0"/>
              <a:t>2</a:t>
            </a:r>
            <a:r>
              <a:rPr kumimoji="1" lang="zh-CN" altLang="en-US" dirty="0" smtClean="0"/>
              <a:t>、显示订单编号（随机</a:t>
            </a:r>
            <a:r>
              <a:rPr kumimoji="1" lang="en-US" altLang="zh-CN" dirty="0" smtClean="0"/>
              <a:t>8</a:t>
            </a:r>
            <a:r>
              <a:rPr kumimoji="1" lang="zh-CN" altLang="en-US" dirty="0" smtClean="0"/>
              <a:t>到</a:t>
            </a:r>
            <a:r>
              <a:rPr kumimoji="1" lang="en-US" altLang="zh-CN" dirty="0" smtClean="0"/>
              <a:t>10</a:t>
            </a:r>
            <a:r>
              <a:rPr kumimoji="1" lang="zh-CN" altLang="en-US" dirty="0" smtClean="0"/>
              <a:t>位字符）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362865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16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863662" cy="68580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320924" y="994013"/>
            <a:ext cx="42933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球具商城</a:t>
            </a:r>
            <a:r>
              <a:rPr kumimoji="1" lang="en-US" altLang="zh-CN" dirty="0" smtClean="0"/>
              <a:t>-</a:t>
            </a:r>
            <a:r>
              <a:rPr kumimoji="1" lang="zh-CN" altLang="en-US" dirty="0" smtClean="0"/>
              <a:t>列表</a:t>
            </a:r>
            <a:endParaRPr kumimoji="1" lang="en-US" altLang="zh-CN" dirty="0" smtClean="0"/>
          </a:p>
          <a:p>
            <a:r>
              <a:rPr kumimoji="1" lang="zh-CN" altLang="zh-CN" dirty="0" smtClean="0"/>
              <a:t>1</a:t>
            </a:r>
            <a:r>
              <a:rPr kumimoji="1" lang="zh-CN" altLang="en-US" dirty="0" smtClean="0"/>
              <a:t>、不需要排序、</a:t>
            </a:r>
            <a:r>
              <a:rPr kumimoji="1" lang="zh-CN" altLang="en-US" dirty="0" smtClean="0"/>
              <a:t>搜索</a:t>
            </a:r>
            <a:endParaRPr kumimoji="1"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8672852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1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53514" cy="68580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547851" y="690287"/>
            <a:ext cx="49421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球具商城</a:t>
            </a:r>
            <a:r>
              <a:rPr kumimoji="1" lang="en-US" altLang="zh-CN" dirty="0" smtClean="0"/>
              <a:t>-</a:t>
            </a:r>
            <a:r>
              <a:rPr kumimoji="1" lang="zh-CN" altLang="en-US" dirty="0" smtClean="0"/>
              <a:t>商品明细</a:t>
            </a:r>
            <a:endParaRPr kumimoji="1" lang="en-US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696758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18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472405" cy="68580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307119" y="828344"/>
            <a:ext cx="39896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球具商城</a:t>
            </a:r>
            <a:r>
              <a:rPr kumimoji="1" lang="en-US" altLang="zh-CN" dirty="0" smtClean="0"/>
              <a:t>-</a:t>
            </a:r>
            <a:r>
              <a:rPr kumimoji="1" lang="zh-CN" altLang="en-US" dirty="0" smtClean="0"/>
              <a:t>下订单</a:t>
            </a:r>
            <a:endParaRPr kumimoji="1" lang="en-US" altLang="zh-CN" dirty="0" smtClean="0"/>
          </a:p>
          <a:p>
            <a:r>
              <a:rPr kumimoji="1" lang="zh-CN" altLang="zh-CN" dirty="0" smtClean="0"/>
              <a:t>1</a:t>
            </a:r>
            <a:r>
              <a:rPr kumimoji="1" lang="zh-CN" altLang="en-US" dirty="0" smtClean="0"/>
              <a:t>、不显示折扣</a:t>
            </a:r>
            <a:endParaRPr kumimoji="1" lang="en-US" altLang="zh-CN" dirty="0" smtClean="0"/>
          </a:p>
          <a:p>
            <a:r>
              <a:rPr kumimoji="1" lang="zh-CN" altLang="zh-CN" dirty="0" smtClean="0"/>
              <a:t>2</a:t>
            </a:r>
            <a:r>
              <a:rPr kumimoji="1" lang="zh-CN" altLang="en-US" dirty="0" smtClean="0"/>
              <a:t>、缺少购物车</a:t>
            </a:r>
            <a:endParaRPr kumimoji="1" lang="en-US" altLang="zh-CN" dirty="0" smtClean="0"/>
          </a:p>
          <a:p>
            <a:r>
              <a:rPr kumimoji="1" lang="zh-CN" altLang="zh-CN" dirty="0" smtClean="0"/>
              <a:t>3</a:t>
            </a:r>
            <a:r>
              <a:rPr kumimoji="1" lang="zh-CN" altLang="en-US" dirty="0" smtClean="0"/>
              <a:t>、收货人信息可管理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302814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2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472405" cy="68580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196680" y="897373"/>
            <a:ext cx="4403753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球具商城</a:t>
            </a:r>
            <a:r>
              <a:rPr kumimoji="1" lang="en-US" altLang="en-US" dirty="0" smtClean="0"/>
              <a:t>-订单详情</a:t>
            </a:r>
          </a:p>
          <a:p>
            <a:r>
              <a:rPr kumimoji="1" lang="en-US" altLang="en-US" dirty="0" smtClean="0"/>
              <a:t>1、不显示折扣</a:t>
            </a:r>
          </a:p>
          <a:p>
            <a:r>
              <a:rPr kumimoji="1" lang="en-US" altLang="en-US" dirty="0" smtClean="0"/>
              <a:t>2、状态（等待支付、已支付、已取消、已发货、已签收）</a:t>
            </a:r>
          </a:p>
          <a:p>
            <a:r>
              <a:rPr kumimoji="1" lang="en-US" altLang="en-US" dirty="0" smtClean="0"/>
              <a:t>3、已发货的需要显示快递信息</a:t>
            </a:r>
          </a:p>
          <a:p>
            <a:endParaRPr kumimoji="1"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39619478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19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863662" cy="68580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307119" y="842150"/>
            <a:ext cx="45003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en-US" dirty="0" smtClean="0"/>
              <a:t>商品订单</a:t>
            </a:r>
          </a:p>
          <a:p>
            <a:r>
              <a:rPr kumimoji="1" lang="en-US" altLang="zh-CN" dirty="0" smtClean="0"/>
              <a:t>1</a:t>
            </a:r>
            <a:r>
              <a:rPr kumimoji="1" lang="zh-CN" altLang="en-US" dirty="0" smtClean="0"/>
              <a:t>、不需要显示状态导航栏。显示全部订单列表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452445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2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863662" cy="685800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4709356" y="1141514"/>
            <a:ext cx="3482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分类？（刘栗男）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673168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856872" cy="68580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569412" y="1049236"/>
            <a:ext cx="38653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注册页面：</a:t>
            </a:r>
            <a:endParaRPr kumimoji="1" lang="en-US" altLang="zh-CN" dirty="0" smtClean="0"/>
          </a:p>
          <a:p>
            <a:r>
              <a:rPr kumimoji="1" lang="zh-CN" altLang="en-US" dirty="0" smtClean="0"/>
              <a:t>输入用户名、手机号点击注册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08084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2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856872" cy="6858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580919" y="1141514"/>
            <a:ext cx="3710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匿名评论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066188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2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8568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4335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2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25727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3373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856872" cy="68580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845509" y="1145876"/>
            <a:ext cx="37687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注册验证：</a:t>
            </a:r>
            <a:endParaRPr kumimoji="1" lang="en-US" altLang="zh-CN" dirty="0" smtClean="0"/>
          </a:p>
          <a:p>
            <a:r>
              <a:rPr kumimoji="1" lang="zh-CN" altLang="en-US" dirty="0" smtClean="0"/>
              <a:t>填写完注册信息，跳转到输入验证码页面，验证码即为用户登录密码，用户登录后可修改密码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222926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856872" cy="68580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859314" y="1187293"/>
            <a:ext cx="37273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找回密码：</a:t>
            </a:r>
            <a:endParaRPr kumimoji="1" lang="en-US" altLang="zh-CN" dirty="0" smtClean="0"/>
          </a:p>
          <a:p>
            <a:r>
              <a:rPr kumimoji="1" lang="zh-CN" altLang="en-US" dirty="0" smtClean="0"/>
              <a:t>当用户登录时忘记密码后，可点击登陆页面的忘记密码，填写手机号后确认。短信下发新密码给用户。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281673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5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269"/>
            <a:ext cx="3863662" cy="68580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155265" y="138051"/>
            <a:ext cx="4776485" cy="6463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首页：</a:t>
            </a:r>
            <a:endParaRPr kumimoji="1" lang="en-US" altLang="zh-CN" dirty="0" smtClean="0"/>
          </a:p>
          <a:p>
            <a:r>
              <a:rPr kumimoji="1" lang="zh-CN" altLang="zh-CN" dirty="0" smtClean="0"/>
              <a:t>1</a:t>
            </a:r>
            <a:r>
              <a:rPr kumimoji="1" lang="zh-CN" altLang="en-US" dirty="0" smtClean="0"/>
              <a:t>、右侧“北京</a:t>
            </a:r>
            <a:r>
              <a:rPr kumimoji="1" lang="zh-CN" altLang="en-US" dirty="0" smtClean="0"/>
              <a:t>”</a:t>
            </a:r>
            <a:r>
              <a:rPr kumimoji="1" lang="en-US" altLang="en-US" dirty="0" smtClean="0"/>
              <a:t>显示当前城市，城市可修改</a:t>
            </a:r>
            <a:endParaRPr kumimoji="1" lang="en-US" altLang="zh-CN" dirty="0" smtClean="0"/>
          </a:p>
          <a:p>
            <a:r>
              <a:rPr kumimoji="1" lang="zh-CN" altLang="zh-CN" dirty="0" smtClean="0"/>
              <a:t>2</a:t>
            </a:r>
            <a:r>
              <a:rPr kumimoji="1" lang="zh-CN" altLang="en-US" dirty="0" smtClean="0"/>
              <a:t>、</a:t>
            </a:r>
            <a:r>
              <a:rPr kumimoji="1" lang="en-US" altLang="zh-CN" dirty="0" smtClean="0"/>
              <a:t>banner</a:t>
            </a:r>
            <a:r>
              <a:rPr kumimoji="1" lang="zh-CN" altLang="en-US" dirty="0" smtClean="0"/>
              <a:t>为轮播图，</a:t>
            </a:r>
            <a:r>
              <a:rPr kumimoji="1" lang="zh-CN" altLang="en-US" dirty="0" smtClean="0"/>
              <a:t>（</a:t>
            </a:r>
            <a:r>
              <a:rPr kumimoji="1" lang="en-US" altLang="en-US" dirty="0" smtClean="0"/>
              <a:t>球场、球具、规则、视频、头条、百佳球场</a:t>
            </a:r>
            <a:r>
              <a:rPr kumimoji="1" lang="zh-CN" altLang="en-US" dirty="0" smtClean="0"/>
              <a:t>）</a:t>
            </a:r>
            <a:r>
              <a:rPr kumimoji="1" lang="zh-CN" altLang="en-US" dirty="0" smtClean="0"/>
              <a:t>单个维度</a:t>
            </a:r>
            <a:endParaRPr kumimoji="1" lang="en-US" altLang="zh-CN" dirty="0" smtClean="0"/>
          </a:p>
          <a:p>
            <a:r>
              <a:rPr kumimoji="1" lang="en-US" altLang="zh-CN" dirty="0" smtClean="0"/>
              <a:t>3</a:t>
            </a:r>
            <a:r>
              <a:rPr kumimoji="1" lang="zh-CN" altLang="en-US" dirty="0" smtClean="0"/>
              <a:t>、每日高尔夫，我的高尔夫生活圈（去掉</a:t>
            </a:r>
            <a:r>
              <a:rPr kumimoji="1" lang="en-US" altLang="zh-CN" dirty="0" err="1" smtClean="0"/>
              <a:t>golfdaily</a:t>
            </a:r>
            <a:r>
              <a:rPr kumimoji="1" lang="zh-CN" altLang="en-US" dirty="0" smtClean="0"/>
              <a:t>）</a:t>
            </a:r>
            <a:endParaRPr kumimoji="1" lang="en-US" altLang="zh-CN" dirty="0" smtClean="0"/>
          </a:p>
          <a:p>
            <a:endParaRPr kumimoji="1" lang="en-US" altLang="zh-CN" dirty="0" smtClean="0"/>
          </a:p>
          <a:p>
            <a:r>
              <a:rPr kumimoji="1" lang="zh-CN" altLang="zh-CN" dirty="0" smtClean="0"/>
              <a:t>3</a:t>
            </a:r>
            <a:r>
              <a:rPr kumimoji="1" lang="zh-CN" altLang="en-US" dirty="0" smtClean="0"/>
              <a:t>、中部为</a:t>
            </a:r>
            <a:r>
              <a:rPr kumimoji="1" lang="en-US" altLang="zh-CN" dirty="0" smtClean="0"/>
              <a:t>app</a:t>
            </a:r>
            <a:r>
              <a:rPr kumimoji="1" lang="zh-CN" altLang="en-US" dirty="0" smtClean="0"/>
              <a:t>功能导航</a:t>
            </a:r>
            <a:r>
              <a:rPr kumimoji="1" lang="en-US" altLang="en-US" dirty="0" smtClean="0">
                <a:sym typeface="Wingdings"/>
              </a:rPr>
              <a:t>（放两排，每排4个）</a:t>
            </a:r>
            <a:endParaRPr kumimoji="1" lang="en-US" altLang="zh-CN" dirty="0" smtClean="0"/>
          </a:p>
          <a:p>
            <a:r>
              <a:rPr kumimoji="1" lang="zh-CN" altLang="zh-CN" dirty="0" smtClean="0"/>
              <a:t>1</a:t>
            </a:r>
            <a:r>
              <a:rPr kumimoji="1" lang="zh-CN" altLang="en-US" dirty="0" smtClean="0"/>
              <a:t>）</a:t>
            </a:r>
            <a:r>
              <a:rPr kumimoji="1" lang="zh-CN" altLang="en-US" dirty="0" smtClean="0"/>
              <a:t>球场预订</a:t>
            </a:r>
            <a:endParaRPr kumimoji="1" lang="en-US" altLang="zh-CN" dirty="0" smtClean="0"/>
          </a:p>
          <a:p>
            <a:r>
              <a:rPr kumimoji="1" lang="zh-CN" altLang="zh-CN" dirty="0" smtClean="0"/>
              <a:t>2</a:t>
            </a:r>
            <a:r>
              <a:rPr kumimoji="1" lang="zh-CN" altLang="en-US" dirty="0" smtClean="0"/>
              <a:t>）</a:t>
            </a:r>
            <a:r>
              <a:rPr kumimoji="1" lang="zh-CN" altLang="en-US" dirty="0" smtClean="0"/>
              <a:t>球具</a:t>
            </a:r>
            <a:r>
              <a:rPr kumimoji="1" lang="zh-CN" altLang="en-US" dirty="0" smtClean="0"/>
              <a:t>商城</a:t>
            </a:r>
            <a:endParaRPr kumimoji="1" lang="en-US" altLang="zh-CN" dirty="0" smtClean="0"/>
          </a:p>
          <a:p>
            <a:r>
              <a:rPr kumimoji="1" lang="zh-CN" altLang="zh-CN" dirty="0" smtClean="0"/>
              <a:t>3</a:t>
            </a:r>
            <a:r>
              <a:rPr kumimoji="1" lang="zh-CN" altLang="en-US" dirty="0" smtClean="0"/>
              <a:t>）</a:t>
            </a:r>
            <a:r>
              <a:rPr kumimoji="1" lang="zh-CN" altLang="en-US" dirty="0" smtClean="0"/>
              <a:t>高球</a:t>
            </a:r>
            <a:r>
              <a:rPr kumimoji="1" lang="zh-CN" altLang="en-US" dirty="0" smtClean="0"/>
              <a:t>规则</a:t>
            </a:r>
            <a:endParaRPr kumimoji="1" lang="en-US" altLang="zh-CN" dirty="0" smtClean="0"/>
          </a:p>
          <a:p>
            <a:r>
              <a:rPr kumimoji="1" lang="zh-CN" altLang="zh-CN" dirty="0"/>
              <a:t>4</a:t>
            </a:r>
            <a:r>
              <a:rPr kumimoji="1" lang="zh-CN" altLang="zh-CN" dirty="0" smtClean="0"/>
              <a:t>）</a:t>
            </a:r>
            <a:r>
              <a:rPr kumimoji="1" lang="zh-CN" altLang="en-US" dirty="0" smtClean="0"/>
              <a:t>每日头条</a:t>
            </a:r>
            <a:endParaRPr kumimoji="1" lang="en-US" altLang="zh-CN" dirty="0" smtClean="0"/>
          </a:p>
          <a:p>
            <a:r>
              <a:rPr kumimoji="1" lang="zh-CN" altLang="zh-CN" dirty="0"/>
              <a:t>5</a:t>
            </a:r>
            <a:r>
              <a:rPr kumimoji="1" lang="zh-CN" altLang="en-US" dirty="0" smtClean="0"/>
              <a:t>）</a:t>
            </a:r>
            <a:r>
              <a:rPr kumimoji="1" lang="zh-CN" altLang="en-US" dirty="0" smtClean="0"/>
              <a:t>明星视频</a:t>
            </a:r>
            <a:r>
              <a:rPr kumimoji="1" lang="zh-CN" altLang="en-US" dirty="0" smtClean="0"/>
              <a:t>（分类</a:t>
            </a:r>
            <a:r>
              <a:rPr kumimoji="1" lang="en-US" altLang="en-US" dirty="0"/>
              <a:t>；</a:t>
            </a:r>
            <a:r>
              <a:rPr kumimoji="1" lang="zh-CN" altLang="en-US" dirty="0" smtClean="0"/>
              <a:t>列表展现；点击放大播放）</a:t>
            </a:r>
            <a:endParaRPr kumimoji="1" lang="en-US" altLang="zh-CN" dirty="0" smtClean="0"/>
          </a:p>
          <a:p>
            <a:r>
              <a:rPr kumimoji="1" lang="zh-CN" altLang="zh-CN" dirty="0" smtClean="0"/>
              <a:t>6</a:t>
            </a:r>
            <a:r>
              <a:rPr kumimoji="1" lang="zh-CN" altLang="en-US" dirty="0" smtClean="0"/>
              <a:t>）每日特价</a:t>
            </a:r>
            <a:r>
              <a:rPr kumimoji="1" lang="zh-CN" altLang="zh-CN" dirty="0" smtClean="0"/>
              <a:t>（</a:t>
            </a:r>
            <a:r>
              <a:rPr kumimoji="1" lang="zh-CN" altLang="en-US" dirty="0" smtClean="0"/>
              <a:t>球场（有特价的球场）、特价</a:t>
            </a:r>
            <a:r>
              <a:rPr kumimoji="1" lang="zh-CN" altLang="en-US" dirty="0" smtClean="0"/>
              <a:t>球具）</a:t>
            </a:r>
            <a:endParaRPr kumimoji="1" lang="en-US" altLang="zh-CN" dirty="0" smtClean="0"/>
          </a:p>
          <a:p>
            <a:r>
              <a:rPr kumimoji="1" lang="zh-CN" altLang="zh-CN" dirty="0" smtClean="0"/>
              <a:t>7</a:t>
            </a:r>
            <a:r>
              <a:rPr kumimoji="1" lang="zh-CN" altLang="en-US" dirty="0" smtClean="0"/>
              <a:t>）百佳球场（内容为文章介绍，</a:t>
            </a:r>
            <a:r>
              <a:rPr kumimoji="1" lang="zh-CN" altLang="en-US" dirty="0" smtClean="0"/>
              <a:t>不需要评论</a:t>
            </a:r>
            <a:r>
              <a:rPr kumimoji="1" lang="zh-CN" altLang="en-US" dirty="0" smtClean="0"/>
              <a:t>，按照区域分类</a:t>
            </a:r>
            <a:r>
              <a:rPr kumimoji="1" lang="zh-CN" altLang="en-US" dirty="0" smtClean="0"/>
              <a:t>）</a:t>
            </a:r>
            <a:endParaRPr kumimoji="1" lang="en-US" altLang="zh-CN" dirty="0" smtClean="0"/>
          </a:p>
          <a:p>
            <a:r>
              <a:rPr kumimoji="1" lang="zh-CN" altLang="zh-CN" dirty="0" smtClean="0"/>
              <a:t>4</a:t>
            </a:r>
            <a:r>
              <a:rPr kumimoji="1" lang="zh-CN" altLang="en-US" dirty="0" smtClean="0"/>
              <a:t>、底部显示推荐内容（通过接口后台指定推荐内容）</a:t>
            </a:r>
            <a:endParaRPr kumimoji="1" lang="en-US" altLang="zh-CN" dirty="0" smtClean="0"/>
          </a:p>
          <a:p>
            <a:r>
              <a:rPr kumimoji="1" lang="zh-CN" altLang="zh-CN" dirty="0" smtClean="0"/>
              <a:t>1</a:t>
            </a:r>
            <a:r>
              <a:rPr kumimoji="1" lang="zh-CN" altLang="en-US" dirty="0" smtClean="0"/>
              <a:t>）推荐球场（</a:t>
            </a:r>
            <a:r>
              <a:rPr kumimoji="1" lang="zh-CN" altLang="en-US" dirty="0" smtClean="0"/>
              <a:t>本地后台指定球场</a:t>
            </a:r>
            <a:r>
              <a:rPr kumimoji="1" lang="en-US" altLang="zh-CN" dirty="0" smtClean="0"/>
              <a:t>+</a:t>
            </a:r>
            <a:r>
              <a:rPr kumimoji="1" lang="zh-CN" altLang="en-US" dirty="0" smtClean="0"/>
              <a:t> 特价球场</a:t>
            </a:r>
            <a:r>
              <a:rPr kumimoji="1" lang="zh-CN" altLang="en-US" dirty="0" smtClean="0"/>
              <a:t>）</a:t>
            </a:r>
            <a:endParaRPr kumimoji="1" lang="en-US" altLang="zh-CN" dirty="0" smtClean="0"/>
          </a:p>
          <a:p>
            <a:r>
              <a:rPr kumimoji="1" lang="zh-CN" altLang="zh-CN" dirty="0" smtClean="0"/>
              <a:t>2</a:t>
            </a:r>
            <a:r>
              <a:rPr kumimoji="1" lang="zh-CN" altLang="en-US" dirty="0" smtClean="0"/>
              <a:t>）推荐球</a:t>
            </a:r>
            <a:r>
              <a:rPr kumimoji="1" lang="zh-CN" altLang="en-US" dirty="0" smtClean="0"/>
              <a:t>具</a:t>
            </a:r>
            <a:r>
              <a:rPr kumimoji="1" lang="zh-CN" altLang="en-US" dirty="0" smtClean="0"/>
              <a:t>（本地制定球具</a:t>
            </a:r>
            <a:r>
              <a:rPr kumimoji="1" lang="en-US" altLang="zh-CN" dirty="0" smtClean="0"/>
              <a:t>+</a:t>
            </a:r>
            <a:r>
              <a:rPr kumimoji="1" lang="zh-CN" altLang="en-US" dirty="0" smtClean="0"/>
              <a:t>特价球具）</a:t>
            </a:r>
            <a:endParaRPr kumimoji="1" lang="en-US" altLang="zh-CN" dirty="0" smtClean="0"/>
          </a:p>
          <a:p>
            <a:r>
              <a:rPr kumimoji="1" lang="zh-CN" altLang="zh-CN" dirty="0" smtClean="0"/>
              <a:t>3</a:t>
            </a:r>
            <a:r>
              <a:rPr kumimoji="1" lang="zh-CN" altLang="en-US" dirty="0" smtClean="0"/>
              <a:t>）</a:t>
            </a:r>
            <a:r>
              <a:rPr kumimoji="1" lang="zh-CN" altLang="en-US" dirty="0" smtClean="0"/>
              <a:t>推荐新闻</a:t>
            </a:r>
            <a:endParaRPr kumimoji="1" lang="en-US" altLang="zh-CN" dirty="0" smtClean="0"/>
          </a:p>
          <a:p>
            <a:r>
              <a:rPr kumimoji="1" lang="zh-CN" altLang="zh-CN" dirty="0" smtClean="0"/>
              <a:t>4</a:t>
            </a:r>
            <a:r>
              <a:rPr kumimoji="1" lang="zh-CN" altLang="en-US" dirty="0" smtClean="0"/>
              <a:t>）其他（共七类）</a:t>
            </a:r>
            <a:endParaRPr kumimoji="1"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8840714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25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863662" cy="68580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431363" y="1063042"/>
            <a:ext cx="4362338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我的：</a:t>
            </a:r>
            <a:endParaRPr kumimoji="1" lang="en-US" altLang="zh-CN" dirty="0" smtClean="0"/>
          </a:p>
          <a:p>
            <a:r>
              <a:rPr kumimoji="1" lang="zh-CN" altLang="en-US" dirty="0" smtClean="0"/>
              <a:t>点击首页左上角的人头，向右划出个人信息。</a:t>
            </a:r>
            <a:endParaRPr kumimoji="1" lang="en-US" altLang="zh-CN" dirty="0" smtClean="0"/>
          </a:p>
          <a:p>
            <a:r>
              <a:rPr kumimoji="1" lang="zh-CN" altLang="zh-CN" dirty="0" smtClean="0"/>
              <a:t>1</a:t>
            </a:r>
            <a:r>
              <a:rPr kumimoji="1" lang="zh-CN" altLang="en-US" dirty="0" smtClean="0"/>
              <a:t>）球场订单</a:t>
            </a:r>
            <a:endParaRPr kumimoji="1" lang="en-US" altLang="zh-CN" dirty="0" smtClean="0"/>
          </a:p>
          <a:p>
            <a:r>
              <a:rPr kumimoji="1" lang="zh-CN" altLang="zh-CN" dirty="0" smtClean="0"/>
              <a:t>2</a:t>
            </a:r>
            <a:r>
              <a:rPr kumimoji="1" lang="zh-CN" altLang="en-US" dirty="0" smtClean="0"/>
              <a:t>）商品订单</a:t>
            </a:r>
            <a:endParaRPr kumimoji="1" lang="en-US" altLang="zh-CN" dirty="0" smtClean="0"/>
          </a:p>
          <a:p>
            <a:r>
              <a:rPr kumimoji="1" lang="zh-CN" altLang="zh-CN" dirty="0" smtClean="0"/>
              <a:t>3</a:t>
            </a:r>
            <a:r>
              <a:rPr kumimoji="1" lang="zh-CN" altLang="en-US" dirty="0" smtClean="0"/>
              <a:t>）设置</a:t>
            </a:r>
            <a:endParaRPr kumimoji="1"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9771768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26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863662" cy="68580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417558" y="731704"/>
            <a:ext cx="434853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设置：</a:t>
            </a:r>
            <a:endParaRPr kumimoji="1" lang="en-US" altLang="zh-CN" dirty="0" smtClean="0"/>
          </a:p>
          <a:p>
            <a:r>
              <a:rPr kumimoji="1" lang="zh-CN" altLang="zh-CN" dirty="0" smtClean="0"/>
              <a:t>1</a:t>
            </a:r>
            <a:r>
              <a:rPr kumimoji="1" lang="zh-CN" altLang="en-US" dirty="0" smtClean="0"/>
              <a:t>）修改密码</a:t>
            </a:r>
            <a:endParaRPr kumimoji="1" lang="en-US" altLang="zh-CN" dirty="0" smtClean="0"/>
          </a:p>
          <a:p>
            <a:r>
              <a:rPr kumimoji="1" lang="zh-CN" altLang="zh-CN" dirty="0" smtClean="0"/>
              <a:t>2</a:t>
            </a:r>
            <a:r>
              <a:rPr kumimoji="1" lang="zh-CN" altLang="en-US" dirty="0" smtClean="0"/>
              <a:t>）修改用户名</a:t>
            </a:r>
            <a:endParaRPr kumimoji="1" lang="en-US" altLang="zh-CN" dirty="0" smtClean="0"/>
          </a:p>
          <a:p>
            <a:r>
              <a:rPr kumimoji="1" lang="zh-CN" altLang="zh-CN" dirty="0" smtClean="0"/>
              <a:t>3</a:t>
            </a:r>
            <a:r>
              <a:rPr kumimoji="1" lang="zh-CN" altLang="en-US" dirty="0" smtClean="0"/>
              <a:t>）修改头像，点头像修改</a:t>
            </a:r>
            <a:endParaRPr kumimoji="1" lang="en-US" altLang="zh-CN" dirty="0" smtClean="0"/>
          </a:p>
          <a:p>
            <a:r>
              <a:rPr kumimoji="1" lang="zh-CN" altLang="zh-CN" dirty="0" smtClean="0"/>
              <a:t>2</a:t>
            </a:r>
            <a:r>
              <a:rPr kumimoji="1" lang="zh-CN" altLang="en-US" dirty="0" smtClean="0"/>
              <a:t>）分享</a:t>
            </a:r>
            <a:r>
              <a:rPr kumimoji="1" lang="en-US" altLang="zh-CN" dirty="0" smtClean="0"/>
              <a:t>-</a:t>
            </a:r>
            <a:r>
              <a:rPr kumimoji="1" lang="zh-CN" altLang="en-US" dirty="0" smtClean="0"/>
              <a:t>可分享</a:t>
            </a:r>
            <a:r>
              <a:rPr kumimoji="1" lang="en-US" altLang="zh-CN" dirty="0" smtClean="0"/>
              <a:t>app</a:t>
            </a:r>
            <a:r>
              <a:rPr kumimoji="1" lang="zh-CN" altLang="en-US" dirty="0" smtClean="0"/>
              <a:t>到社交网站</a:t>
            </a:r>
            <a:endParaRPr kumimoji="1" lang="en-US" altLang="zh-CN" dirty="0" smtClean="0"/>
          </a:p>
          <a:p>
            <a:r>
              <a:rPr kumimoji="1" lang="zh-CN" altLang="zh-CN" dirty="0" smtClean="0"/>
              <a:t>3</a:t>
            </a:r>
            <a:r>
              <a:rPr kumimoji="1" lang="zh-CN" altLang="en-US" dirty="0" smtClean="0"/>
              <a:t>）关于我们</a:t>
            </a:r>
            <a:endParaRPr kumimoji="1" lang="en-US" altLang="zh-CN" dirty="0" smtClean="0"/>
          </a:p>
          <a:p>
            <a:r>
              <a:rPr kumimoji="1" lang="en-US" altLang="zh-CN" dirty="0" smtClean="0"/>
              <a:t>4</a:t>
            </a:r>
            <a:r>
              <a:rPr kumimoji="1" lang="zh-CN" altLang="en-US" dirty="0" smtClean="0"/>
              <a:t>）在线客服</a:t>
            </a:r>
            <a:r>
              <a:rPr kumimoji="1" lang="en-US" altLang="zh-CN" dirty="0" smtClean="0"/>
              <a:t>-</a:t>
            </a:r>
            <a:r>
              <a:rPr kumimoji="1" lang="zh-CN" altLang="en-US" dirty="0" smtClean="0"/>
              <a:t>点击拨打电话</a:t>
            </a:r>
            <a:endParaRPr kumimoji="1" lang="en-US" altLang="zh-CN" dirty="0" smtClean="0"/>
          </a:p>
          <a:p>
            <a:r>
              <a:rPr kumimoji="1" lang="zh-CN" altLang="zh-CN" dirty="0" smtClean="0"/>
              <a:t>5</a:t>
            </a:r>
            <a:r>
              <a:rPr kumimoji="1" lang="zh-CN" altLang="en-US" dirty="0" smtClean="0"/>
              <a:t>）退出登录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751237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6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863662" cy="68580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527997" y="593647"/>
            <a:ext cx="4348534" cy="2862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球场预定</a:t>
            </a:r>
            <a:r>
              <a:rPr kumimoji="1" lang="en-US" altLang="zh-CN" dirty="0" smtClean="0"/>
              <a:t>-</a:t>
            </a:r>
            <a:r>
              <a:rPr kumimoji="1" lang="zh-CN" altLang="en-US" dirty="0" smtClean="0"/>
              <a:t>搜索</a:t>
            </a:r>
            <a:endParaRPr kumimoji="1" lang="en-US" altLang="zh-CN" dirty="0" smtClean="0"/>
          </a:p>
          <a:p>
            <a:r>
              <a:rPr kumimoji="1" lang="zh-CN" altLang="zh-CN" dirty="0" smtClean="0"/>
              <a:t>1</a:t>
            </a:r>
            <a:r>
              <a:rPr kumimoji="1" lang="zh-CN" altLang="en-US" dirty="0" smtClean="0"/>
              <a:t>、显示当前城市</a:t>
            </a:r>
            <a:endParaRPr kumimoji="1" lang="en-US" altLang="zh-CN" dirty="0" smtClean="0"/>
          </a:p>
          <a:p>
            <a:r>
              <a:rPr kumimoji="1" lang="zh-CN" altLang="zh-CN" dirty="0" smtClean="0"/>
              <a:t>2</a:t>
            </a:r>
            <a:r>
              <a:rPr kumimoji="1" lang="zh-CN" altLang="en-US" dirty="0" smtClean="0"/>
              <a:t>、选择日期、时间</a:t>
            </a:r>
            <a:endParaRPr kumimoji="1" lang="en-US" altLang="zh-CN" dirty="0" smtClean="0"/>
          </a:p>
          <a:p>
            <a:r>
              <a:rPr kumimoji="1" lang="zh-CN" altLang="zh-CN" dirty="0" smtClean="0"/>
              <a:t>3</a:t>
            </a:r>
            <a:r>
              <a:rPr kumimoji="1" lang="zh-CN" altLang="en-US" dirty="0" smtClean="0"/>
              <a:t>、球场搜索（点击球场搜索，跳转到搜索页面，输入球场名称自动匹配球场，确认后，返回到搜索页面，并带过来球场名称）</a:t>
            </a:r>
            <a:endParaRPr kumimoji="1" lang="en-US" altLang="zh-CN" dirty="0" smtClean="0"/>
          </a:p>
          <a:p>
            <a:r>
              <a:rPr kumimoji="1" lang="zh-CN" altLang="zh-CN" dirty="0" smtClean="0"/>
              <a:t>4</a:t>
            </a:r>
            <a:r>
              <a:rPr kumimoji="1" lang="zh-CN" altLang="en-US" dirty="0" smtClean="0"/>
              <a:t>、</a:t>
            </a:r>
            <a:r>
              <a:rPr kumimoji="1" lang="zh-CN" altLang="en-US" dirty="0" smtClean="0"/>
              <a:t>搜索按钮</a:t>
            </a:r>
            <a:endParaRPr kumimoji="1" lang="en-US" altLang="zh-CN" dirty="0" smtClean="0"/>
          </a:p>
          <a:p>
            <a:r>
              <a:rPr kumimoji="1" lang="zh-CN" altLang="zh-CN" dirty="0" smtClean="0"/>
              <a:t>5</a:t>
            </a:r>
            <a:r>
              <a:rPr kumimoji="1" lang="zh-CN" altLang="en-US" dirty="0" smtClean="0"/>
              <a:t>、特价球场（跳转到当前城市的特惠球场列表）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191242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list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863662" cy="68580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417558" y="717898"/>
            <a:ext cx="4389948" cy="45243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球场预定</a:t>
            </a:r>
            <a:r>
              <a:rPr kumimoji="1" lang="en-US" altLang="zh-CN" dirty="0" smtClean="0"/>
              <a:t>-</a:t>
            </a:r>
            <a:r>
              <a:rPr kumimoji="1" lang="zh-CN" altLang="en-US" dirty="0" smtClean="0"/>
              <a:t>球场列表</a:t>
            </a:r>
            <a:endParaRPr kumimoji="1" lang="en-US" altLang="zh-CN" dirty="0" smtClean="0"/>
          </a:p>
          <a:p>
            <a:r>
              <a:rPr kumimoji="1" lang="zh-CN" altLang="zh-CN" dirty="0" smtClean="0"/>
              <a:t>1</a:t>
            </a:r>
            <a:r>
              <a:rPr kumimoji="1" lang="zh-CN" altLang="en-US" dirty="0" smtClean="0"/>
              <a:t>、排序</a:t>
            </a:r>
            <a:endParaRPr kumimoji="1" lang="en-US" altLang="zh-CN" dirty="0" smtClean="0"/>
          </a:p>
          <a:p>
            <a:r>
              <a:rPr kumimoji="1" lang="zh-CN" altLang="zh-CN" dirty="0" smtClean="0"/>
              <a:t>1）</a:t>
            </a:r>
            <a:r>
              <a:rPr kumimoji="1" lang="zh-CN" altLang="en-US" dirty="0" smtClean="0"/>
              <a:t>默认排序：第一维度开场的、无球位的、封场的；第二维度价格最低的；</a:t>
            </a:r>
            <a:endParaRPr kumimoji="1" lang="en-US" altLang="zh-CN" dirty="0" smtClean="0"/>
          </a:p>
          <a:p>
            <a:r>
              <a:rPr kumimoji="1" lang="en-US" altLang="zh-CN" dirty="0" smtClean="0"/>
              <a:t>2</a:t>
            </a:r>
            <a:r>
              <a:rPr kumimoji="1" lang="zh-CN" altLang="en-US" dirty="0" smtClean="0"/>
              <a:t>）价格：价格最低，价格最高</a:t>
            </a:r>
            <a:endParaRPr kumimoji="1" lang="en-US" altLang="zh-CN" dirty="0" smtClean="0"/>
          </a:p>
          <a:p>
            <a:r>
              <a:rPr kumimoji="1" lang="zh-CN" altLang="zh-CN" dirty="0" smtClean="0"/>
              <a:t>3</a:t>
            </a:r>
            <a:r>
              <a:rPr kumimoji="1" lang="zh-CN" altLang="en-US" dirty="0" smtClean="0"/>
              <a:t>）距离：距离最近，距离最远</a:t>
            </a:r>
            <a:endParaRPr kumimoji="1" lang="en-US" altLang="zh-CN" dirty="0" smtClean="0"/>
          </a:p>
          <a:p>
            <a:r>
              <a:rPr kumimoji="1" lang="zh-CN" altLang="zh-CN" dirty="0" smtClean="0"/>
              <a:t>2</a:t>
            </a:r>
            <a:r>
              <a:rPr kumimoji="1" lang="zh-CN" altLang="en-US" dirty="0" smtClean="0"/>
              <a:t>、球场信息：</a:t>
            </a:r>
            <a:endParaRPr kumimoji="1" lang="en-US" altLang="zh-CN" dirty="0" smtClean="0"/>
          </a:p>
          <a:p>
            <a:r>
              <a:rPr kumimoji="1" lang="zh-CN" altLang="zh-CN" dirty="0" smtClean="0"/>
              <a:t>1</a:t>
            </a:r>
            <a:r>
              <a:rPr kumimoji="1" lang="zh-CN" altLang="en-US" dirty="0" smtClean="0"/>
              <a:t>）</a:t>
            </a:r>
            <a:r>
              <a:rPr kumimoji="1" lang="zh-CN" altLang="en-US" dirty="0" smtClean="0"/>
              <a:t>球场图片</a:t>
            </a:r>
            <a:r>
              <a:rPr kumimoji="1" lang="zh-CN" altLang="en-US" dirty="0" smtClean="0"/>
              <a:t>：</a:t>
            </a:r>
            <a:r>
              <a:rPr kumimoji="1" lang="en-US" altLang="zh-CN" dirty="0" smtClean="0"/>
              <a:t>logo</a:t>
            </a:r>
            <a:endParaRPr kumimoji="1" lang="en-US" altLang="zh-CN" dirty="0" smtClean="0"/>
          </a:p>
          <a:p>
            <a:r>
              <a:rPr kumimoji="1" lang="zh-CN" altLang="zh-CN" dirty="0" smtClean="0"/>
              <a:t>2</a:t>
            </a:r>
            <a:r>
              <a:rPr kumimoji="1" lang="zh-CN" altLang="en-US" dirty="0" smtClean="0"/>
              <a:t>）球场名称</a:t>
            </a:r>
            <a:endParaRPr kumimoji="1" lang="en-US" altLang="zh-CN" dirty="0" smtClean="0"/>
          </a:p>
          <a:p>
            <a:r>
              <a:rPr kumimoji="1" lang="zh-CN" altLang="zh-CN" dirty="0" smtClean="0"/>
              <a:t>3）</a:t>
            </a:r>
            <a:r>
              <a:rPr kumimoji="1" lang="zh-CN" altLang="en-US" dirty="0" smtClean="0"/>
              <a:t>球场类型</a:t>
            </a:r>
            <a:endParaRPr kumimoji="1" lang="en-US" altLang="zh-CN" dirty="0" smtClean="0"/>
          </a:p>
          <a:p>
            <a:r>
              <a:rPr kumimoji="1" lang="zh-CN" altLang="zh-CN" dirty="0" smtClean="0"/>
              <a:t>4</a:t>
            </a:r>
            <a:r>
              <a:rPr kumimoji="1" lang="zh-CN" altLang="en-US" dirty="0" smtClean="0"/>
              <a:t>）球场数据</a:t>
            </a:r>
            <a:endParaRPr kumimoji="1" lang="en-US" altLang="zh-CN" dirty="0" smtClean="0"/>
          </a:p>
          <a:p>
            <a:r>
              <a:rPr kumimoji="1" lang="zh-CN" altLang="zh-CN" dirty="0" smtClean="0"/>
              <a:t>5</a:t>
            </a:r>
            <a:r>
              <a:rPr kumimoji="1" lang="zh-CN" altLang="en-US" dirty="0" smtClean="0"/>
              <a:t>）距离</a:t>
            </a:r>
            <a:endParaRPr kumimoji="1" lang="en-US" altLang="zh-CN" dirty="0" smtClean="0"/>
          </a:p>
          <a:p>
            <a:r>
              <a:rPr kumimoji="1" lang="zh-CN" altLang="zh-CN" dirty="0" smtClean="0"/>
              <a:t>6）</a:t>
            </a:r>
            <a:r>
              <a:rPr kumimoji="1" lang="zh-CN" altLang="en-US" dirty="0" smtClean="0"/>
              <a:t>球场地址</a:t>
            </a:r>
            <a:endParaRPr kumimoji="1" lang="en-US" altLang="zh-CN" dirty="0" smtClean="0"/>
          </a:p>
          <a:p>
            <a:r>
              <a:rPr kumimoji="1" lang="zh-CN" altLang="zh-CN" dirty="0" smtClean="0"/>
              <a:t>7</a:t>
            </a:r>
            <a:r>
              <a:rPr kumimoji="1" lang="zh-CN" altLang="en-US" dirty="0" smtClean="0"/>
              <a:t>）球场价格：显示球场最低价格“**元起”</a:t>
            </a:r>
            <a:endParaRPr kumimoji="1" lang="en-US" altLang="zh-CN" dirty="0" smtClean="0"/>
          </a:p>
          <a:p>
            <a:r>
              <a:rPr kumimoji="1" lang="zh-CN" altLang="zh-CN" dirty="0" smtClean="0"/>
              <a:t>3</a:t>
            </a:r>
            <a:r>
              <a:rPr kumimoji="1" lang="zh-CN" altLang="en-US" dirty="0" smtClean="0"/>
              <a:t>、右上角图标不要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2055807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527</TotalTime>
  <Words>737</Words>
  <Application>Microsoft Macintosh PowerPoint</Application>
  <PresentationFormat>全屏显示(4:3)</PresentationFormat>
  <Paragraphs>107</Paragraphs>
  <Slides>22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23" baseType="lpstr"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yang jian</dc:creator>
  <cp:lastModifiedBy>yang jian</cp:lastModifiedBy>
  <cp:revision>53</cp:revision>
  <dcterms:created xsi:type="dcterms:W3CDTF">2015-03-28T05:57:07Z</dcterms:created>
  <dcterms:modified xsi:type="dcterms:W3CDTF">2015-03-30T08:40:47Z</dcterms:modified>
</cp:coreProperties>
</file>